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384D00-5282-4AF9-A977-D7EF1A239FD5}" v="6" dt="2025-09-09T16:10:31.8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87" d="100"/>
          <a:sy n="87" d="100"/>
        </p:scale>
        <p:origin x="20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EE749C2-369B-6F05-CD23-FAB351E26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52737C7-24F4-14C3-485F-D5B0D14903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167B46-633D-4C0A-1A85-3A7CEF4C4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AA585F-50AE-5FE1-9F7E-24EA4EB50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B3A34A1-C595-4974-163A-0B132C4A0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673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68900A-E4E6-C033-0147-58755C577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81AB5DA-751C-260E-AB8C-F60D02F2A9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32B678E-4500-3F1E-630F-F41F8872A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EE0C53E-3D04-D69B-D29F-487EFCAD8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674F00-D7D6-8294-22C8-1038FF90C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0152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E2CE568-A2D2-02BA-302F-9C3DFA11E1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D0C3358-3B35-0A8F-B6B0-7034F97F40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EEA505D-3EEE-7752-14C1-6816E2C8D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468E51E-049C-751B-041A-C0B9B15FA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49DDD9-512D-1C6F-36BA-0D0F600B3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021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4F5A7BE-0FAD-42B4-2CC9-15582C17E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6B867FA-437C-F2A9-D781-54CDAECCE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D47957-35B5-54D0-0122-9C6CC82C1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E5CB842-3800-B3A0-D7A6-6D6A74B5C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EEF494-9133-1556-E758-69589586E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356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099A52-5AD1-4F91-D3BB-7EAF2D9E5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E2B7B23-AA6B-BB08-7E45-B5AEA4DEB7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2B073A-8101-AE5B-B2A6-E46CC9DCC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973BD02-8B90-E317-CCEC-5C55870A3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97F4375-8211-08F1-3C66-B2ACC7590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088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4DF010-12BD-5929-B65B-81B24F0EB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D90118E-6E84-FC1F-173D-8EE0D5D5B5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72ECB3C-150D-32DC-534A-F7BCA2CF0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E644EEA-1678-D514-A403-D620684D0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357330-2DF2-7666-521F-546E7D98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F4DF987-5EEB-D2F2-7690-28901AB28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866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E9CC0B-EBFE-3B94-8DE0-564017D5C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409CB4A-1029-F2BB-FD3E-76F94082B3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70EC50D-2F17-4D87-1BD7-1FB7EC8C2E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349B62A-A55E-7E65-BF6C-0143ADD0F8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B00E7134-66D5-2DA1-1D1E-D54AC7E864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1E8A2A7-628C-615B-DF45-D7DF1F9D9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86771B8-90A8-25A6-D6C7-67B900AD3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F6B5CF3-8323-02F9-6362-EADA2C206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06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081586D-7364-6E6E-8F28-330498171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5382DDB-5241-8C50-8FFE-9C95010D2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9E14BFB-8EDD-B657-E30D-03B3E5AAA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4C2A6A7-DDA1-AAA0-E339-C852BE660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10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B4C4D26A-94DC-695E-DC67-4ABF39121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AE2DB93-7383-6F27-7EEB-4ABB20005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AA5EFB5-A1DC-5DE3-B21A-50A149C2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84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2B079EC-6299-D021-477E-66950FB69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746B1DF-8023-6F12-1FDC-E761F15429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8415CC32-6C53-7EE6-1EBF-91285FDB77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C319661-C499-BF36-F466-07477CF80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CD8CE50-A82A-E8E7-10DB-70B1C2948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18F5E61-02F0-A9B9-96D2-3F09C0C37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3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C4F07D-4E54-48BB-C902-FD18FB69D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A5391D7A-8F7D-B755-DD58-F1AE4F2BF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FF54953-EE5E-5955-1398-224CA82360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AB78EA0-92E6-3C9F-4E40-D3EE67C88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939F65C-3021-025D-88BE-66556C94F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3E0BE68-7977-FFD0-3BF1-6BC13C163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46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6D29491-B974-9899-8392-71D44084C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80CBA9F-5FB1-8B50-28D4-F26858D73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D9A8C5-C1B7-B254-0556-E8FAA0F91A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410B47-44CB-447B-B59C-8C3020D7AE6F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4AFC89-4F51-8C34-1994-8207CA2560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47050F5-E459-383F-426D-E65403ABD7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71724E-F365-4287-8D8C-AA3F6E38102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7618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790C71-2882-6E25-2523-2153F22E88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基于图灵机的加法器一种实现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D942474-1B5D-907A-CF02-2331E085AB1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信息学院 施涵森 </a:t>
            </a:r>
            <a:r>
              <a:rPr lang="en-US" altLang="zh-CN"/>
              <a:t>2025201795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60920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EA3D47-3A27-FE1F-8CB2-7B35BAB31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基本思路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AAB40FF-B8D9-E742-1E73-3A30F7D0E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考虑模拟竖式加法，用特殊符号标识已经计算的位。</a:t>
            </a:r>
            <a:endParaRPr lang="en-US" altLang="zh-CN" dirty="0"/>
          </a:p>
          <a:p>
            <a:r>
              <a:rPr lang="zh-CN" altLang="en-US" dirty="0"/>
              <a:t>输入格式形如    </a:t>
            </a:r>
            <a:r>
              <a:rPr lang="en-US" altLang="zh-CN" dirty="0"/>
              <a:t>,x*y#,      </a:t>
            </a:r>
            <a:r>
              <a:rPr lang="zh-CN" altLang="en-US" dirty="0"/>
              <a:t>，其中 </a:t>
            </a:r>
            <a:r>
              <a:rPr lang="en-US" altLang="zh-CN" dirty="0"/>
              <a:t>x </a:t>
            </a:r>
            <a:r>
              <a:rPr lang="zh-CN" altLang="en-US" dirty="0"/>
              <a:t>和 </a:t>
            </a:r>
            <a:r>
              <a:rPr lang="en-US" altLang="zh-CN" dirty="0"/>
              <a:t>y </a:t>
            </a:r>
            <a:r>
              <a:rPr lang="zh-CN" altLang="en-US" dirty="0"/>
              <a:t>为两个二进制的加数。</a:t>
            </a:r>
            <a:endParaRPr lang="en-US" altLang="zh-CN" dirty="0"/>
          </a:p>
          <a:p>
            <a:r>
              <a:rPr lang="zh-CN" altLang="en-US" dirty="0"/>
              <a:t>结果将以二进制的形式输出到 </a:t>
            </a:r>
            <a:r>
              <a:rPr lang="en-US" altLang="zh-CN" dirty="0"/>
              <a:t>y </a:t>
            </a:r>
            <a:r>
              <a:rPr lang="zh-CN" altLang="en-US" dirty="0"/>
              <a:t>右侧的 </a:t>
            </a:r>
            <a:r>
              <a:rPr lang="en-US" altLang="zh-CN" dirty="0"/>
              <a:t># </a:t>
            </a:r>
            <a:r>
              <a:rPr lang="zh-CN" altLang="en-US" dirty="0"/>
              <a:t>和 </a:t>
            </a:r>
            <a:r>
              <a:rPr lang="en-US" altLang="zh-CN" dirty="0"/>
              <a:t>, </a:t>
            </a:r>
            <a:r>
              <a:rPr lang="zh-CN" altLang="en-US" dirty="0"/>
              <a:t>之间。</a:t>
            </a:r>
            <a:endParaRPr lang="en-US" altLang="zh-CN" dirty="0"/>
          </a:p>
          <a:p>
            <a:r>
              <a:rPr lang="zh-CN" altLang="en-US" dirty="0"/>
              <a:t>每轮处理一个位，简要的流程如下：读取 </a:t>
            </a:r>
            <a:r>
              <a:rPr lang="en-US" altLang="zh-CN" dirty="0"/>
              <a:t>x </a:t>
            </a:r>
            <a:r>
              <a:rPr lang="zh-CN" altLang="en-US" dirty="0"/>
              <a:t>的位，读取 </a:t>
            </a:r>
            <a:r>
              <a:rPr lang="en-US" altLang="zh-CN" dirty="0"/>
              <a:t>y </a:t>
            </a:r>
            <a:r>
              <a:rPr lang="zh-CN" altLang="en-US" dirty="0"/>
              <a:t>的位，计入输出区，指针复位。</a:t>
            </a:r>
            <a:endParaRPr lang="en-US" altLang="zh-CN" dirty="0"/>
          </a:p>
          <a:p>
            <a:r>
              <a:rPr lang="zh-CN" altLang="en-US" dirty="0"/>
              <a:t>由于一边输出一边计算比较头疼，所以采用先不进位加法，然后统一进位的流程。（写在设计完之后：其实都很头疼）</a:t>
            </a:r>
            <a:endParaRPr lang="en-US" altLang="zh-CN" dirty="0"/>
          </a:p>
          <a:p>
            <a:r>
              <a:rPr lang="zh-CN" altLang="en-US" dirty="0"/>
              <a:t>注意到 </a:t>
            </a:r>
            <a:r>
              <a:rPr lang="en-US" altLang="zh-CN" dirty="0"/>
              <a:t>x </a:t>
            </a:r>
            <a:r>
              <a:rPr lang="zh-CN" altLang="en-US" dirty="0"/>
              <a:t>和 </a:t>
            </a:r>
            <a:r>
              <a:rPr lang="en-US" altLang="zh-CN" dirty="0"/>
              <a:t>y </a:t>
            </a:r>
            <a:r>
              <a:rPr lang="zh-CN" altLang="en-US" dirty="0"/>
              <a:t>的位长不等，所以要为前导零设计专门的符号。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741102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ECBB3C-1437-C4E7-3B8E-1A31C1055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312" y="120819"/>
            <a:ext cx="10515600" cy="1325563"/>
          </a:xfrm>
        </p:spPr>
        <p:txBody>
          <a:bodyPr/>
          <a:lstStyle/>
          <a:p>
            <a:r>
              <a:rPr lang="zh-CN" altLang="en-US" dirty="0"/>
              <a:t>状态集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06C1A8-FB59-86D0-968D-A1DD0DA1D5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F109DA0-F527-6158-2235-4435DB6D5D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052" y="1342458"/>
            <a:ext cx="11350518" cy="5515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3ABBF8-EAB7-23DC-1743-C94A475E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状态含义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EF3EFF-55BA-D114-1A6A-6229FD253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AA0E82C-8854-000C-90DA-24DAC894A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51" y="-61546"/>
            <a:ext cx="97530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203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6EDCA4-67AF-3ACD-9AF3-2201AC7FA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转移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4E60E6-ABC2-6022-D3DB-880BD6B7B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B1567F2-8406-2C35-FDA8-BE7C275AF2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1616"/>
            <a:ext cx="12192000" cy="519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4032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3DF39D-7FEC-9960-AC9D-A38B0CB98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转移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7E7AB47-45E6-63D2-4660-8F9FB6330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63ACAD5-CFC9-A746-71AA-27200B05F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0547" y="471288"/>
            <a:ext cx="6530906" cy="630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978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772383-EA39-36DD-960C-BD3858BF8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谢谢大家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B510676-742F-7A4C-05A0-D08D6C397B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3351" y="1463530"/>
            <a:ext cx="10515600" cy="4351338"/>
          </a:xfrm>
        </p:spPr>
        <p:txBody>
          <a:bodyPr/>
          <a:lstStyle/>
          <a:p>
            <a:r>
              <a:rPr lang="zh-CN" altLang="en-US" dirty="0"/>
              <a:t>我知道截图很不清楚，可以扫描下方二维码获得带公式的 </a:t>
            </a:r>
            <a:r>
              <a:rPr lang="en-US" altLang="zh-CN" dirty="0"/>
              <a:t>pdf</a:t>
            </a:r>
          </a:p>
          <a:p>
            <a:endParaRPr lang="zh-CN" alt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2A65871-43A8-1314-F52D-9446538556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770" y="1937238"/>
            <a:ext cx="4920762" cy="4920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2384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176</Words>
  <Application>Microsoft Office PowerPoint</Application>
  <PresentationFormat>宽屏</PresentationFormat>
  <Paragraphs>15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等线</vt:lpstr>
      <vt:lpstr>等线 Light</vt:lpstr>
      <vt:lpstr>Arial</vt:lpstr>
      <vt:lpstr>Office 主题​​</vt:lpstr>
      <vt:lpstr>基于图灵机的加法器一种实现</vt:lpstr>
      <vt:lpstr>基本思路</vt:lpstr>
      <vt:lpstr>状态集</vt:lpstr>
      <vt:lpstr>状态含义</vt:lpstr>
      <vt:lpstr>转移</vt:lpstr>
      <vt:lpstr>转移</vt:lpstr>
      <vt:lpstr>谢谢大家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hansen shi</dc:creator>
  <cp:lastModifiedBy>hansen shi</cp:lastModifiedBy>
  <cp:revision>4</cp:revision>
  <dcterms:created xsi:type="dcterms:W3CDTF">2025-09-09T16:03:44Z</dcterms:created>
  <dcterms:modified xsi:type="dcterms:W3CDTF">2025-09-11T04:59:25Z</dcterms:modified>
</cp:coreProperties>
</file>