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4400" u="none" kumimoji="0" normalizeH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1pPr>
    <a:lvl2pPr marL="0" marR="0" indent="4572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4400" u="none" kumimoji="0" normalizeH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2pPr>
    <a:lvl3pPr marL="0" marR="0" indent="9144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4400" u="none" kumimoji="0" normalizeH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3pPr>
    <a:lvl4pPr marL="0" marR="0" indent="13716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4400" u="none" kumimoji="0" normalizeH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4pPr>
    <a:lvl5pPr marL="0" marR="0" indent="18288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4400" u="none" kumimoji="0" normalizeH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5pPr>
    <a:lvl6pPr marL="0" marR="0" indent="22860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4400" u="none" kumimoji="0" normalizeH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6pPr>
    <a:lvl7pPr marL="0" marR="0" indent="27432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4400" u="none" kumimoji="0" normalizeH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7pPr>
    <a:lvl8pPr marL="0" marR="0" indent="32004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4400" u="none" kumimoji="0" normalizeH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8pPr>
    <a:lvl9pPr marL="0" marR="0" indent="3657600" algn="l" defTabSz="2438338" rtl="0" fontAlgn="auto" latinLnBrk="0" hangingPunct="0">
      <a:lnSpc>
        <a:spcPct val="90000"/>
      </a:lnSpc>
      <a:spcBef>
        <a:spcPts val="2400"/>
      </a:spcBef>
      <a:spcAft>
        <a:spcPts val="0"/>
      </a:spcAft>
      <a:buClrTx/>
      <a:buSzTx/>
      <a:buFontTx/>
      <a:buNone/>
      <a:tabLst/>
      <a:defRPr b="0" baseline="0" cap="none" i="0" spc="0" strike="noStrike" sz="4400" u="none" kumimoji="0" normalizeH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hueOff val="-217956"/>
              <a:satOff val="14368"/>
              <a:lumOff val="17764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CEEEE"/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571091"/>
              <a:satOff val="15926"/>
              <a:lumOff val="22314"/>
            </a:schemeClr>
          </a:solidFill>
        </a:fill>
      </a:tcStyle>
    </a:firstCol>
    <a:lastRow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45B43B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45B43B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chemeClr val="accent4">
              <a:hueOff val="349036"/>
              <a:lumOff val="17111"/>
            </a:schemeClr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BD17"/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FBD17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8A2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CEEEF"/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32C5B9"/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2">
                  <a:hueOff val="240640"/>
                  <a:satOff val="2542"/>
                  <a:lumOff val="-13198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chemeClr val="accent2">
              <a:hueOff val="240640"/>
              <a:satOff val="2542"/>
              <a:lumOff val="-13198"/>
            </a:schemeClr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venir Next Regular"/>
          <a:ea typeface="Avenir Next Regular"/>
          <a:cs typeface="Avenir Next Regular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F"/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69" name="Shape 16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作者和日期"/>
          <p:cNvSpPr txBox="1"/>
          <p:nvPr>
            <p:ph type="body" sz="quarter" idx="21" hasCustomPrompt="1"/>
          </p:nvPr>
        </p:nvSpPr>
        <p:spPr>
          <a:xfrm>
            <a:off x="1219200" y="11986162"/>
            <a:ext cx="21945599" cy="605791"/>
          </a:xfrm>
          <a:prstGeom prst="rect">
            <a:avLst/>
          </a:prstGeom>
        </p:spPr>
        <p:txBody>
          <a:bodyPr/>
          <a:lstStyle>
            <a:lvl1pPr marL="0" indent="0" algn="ctr" defTabSz="784225">
              <a:lnSpc>
                <a:spcPct val="100000"/>
              </a:lnSpc>
              <a:spcBef>
                <a:spcPts val="0"/>
              </a:spcBef>
              <a:buSzTx/>
              <a:buNone/>
              <a:defRPr spc="-28" sz="2850"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pPr/>
            <a:r>
              <a:t>作者和日期</a:t>
            </a:r>
          </a:p>
        </p:txBody>
      </p:sp>
      <p:sp>
        <p:nvSpPr>
          <p:cNvPr id="12" name="演示文稿标题"/>
          <p:cNvSpPr txBox="1"/>
          <p:nvPr>
            <p:ph type="title" hasCustomPrompt="1"/>
          </p:nvPr>
        </p:nvSpPr>
        <p:spPr>
          <a:xfrm>
            <a:off x="1219200" y="3543300"/>
            <a:ext cx="21945600" cy="4267200"/>
          </a:xfrm>
          <a:prstGeom prst="rect">
            <a:avLst/>
          </a:prstGeom>
        </p:spPr>
        <p:txBody>
          <a:bodyPr anchor="b"/>
          <a:lstStyle>
            <a:lvl1pPr>
              <a:defRPr spc="-128" sz="12800"/>
            </a:lvl1pPr>
          </a:lstStyle>
          <a:p>
            <a:pPr/>
            <a:r>
              <a:t>演示文稿标题</a:t>
            </a:r>
          </a:p>
        </p:txBody>
      </p:sp>
      <p:sp>
        <p:nvSpPr>
          <p:cNvPr id="13" name="正文级别 1…"/>
          <p:cNvSpPr txBox="1"/>
          <p:nvPr>
            <p:ph type="body" sz="quarter" idx="1" hasCustomPrompt="1"/>
          </p:nvPr>
        </p:nvSpPr>
        <p:spPr>
          <a:xfrm>
            <a:off x="1219200" y="7567579"/>
            <a:ext cx="21945600" cy="225059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59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  <a:lvl2pPr marL="0" indent="4572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59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2pPr>
            <a:lvl3pPr marL="0" indent="9144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59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3pPr>
            <a:lvl4pPr marL="0" indent="13716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59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4pPr>
            <a:lvl5pPr marL="0" indent="18288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59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5pPr>
          </a:lstStyle>
          <a:p>
            <a:pPr/>
            <a:r>
              <a:t>演示文稿副标题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幻灯片编号"/>
          <p:cNvSpPr txBox="1"/>
          <p:nvPr>
            <p:ph type="sldNum" sz="quarter" idx="2"/>
          </p:nvPr>
        </p:nvSpPr>
        <p:spPr>
          <a:xfrm>
            <a:off x="11991339" y="12684760"/>
            <a:ext cx="408941" cy="4445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幻灯片标题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幻灯片标题</a:t>
            </a:r>
          </a:p>
        </p:txBody>
      </p:sp>
      <p:sp>
        <p:nvSpPr>
          <p:cNvPr id="100" name="幻灯片副标题"/>
          <p:cNvSpPr txBox="1"/>
          <p:nvPr>
            <p:ph type="body" sz="quarter" idx="21" hasCustomPrompt="1"/>
          </p:nvPr>
        </p:nvSpPr>
        <p:spPr>
          <a:xfrm>
            <a:off x="1219200" y="2384648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784225">
              <a:lnSpc>
                <a:spcPct val="100000"/>
              </a:lnSpc>
              <a:spcBef>
                <a:spcPts val="0"/>
              </a:spcBef>
              <a:buSzTx/>
              <a:buNone/>
              <a:defRPr spc="-41" sz="418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/>
            <a:r>
              <a:t>幻灯片副标题</a:t>
            </a:r>
          </a:p>
        </p:txBody>
      </p:sp>
      <p:sp>
        <p:nvSpPr>
          <p:cNvPr id="101" name="幻灯片编号"/>
          <p:cNvSpPr txBox="1"/>
          <p:nvPr>
            <p:ph type="sldNum" sz="quarter" idx="2"/>
          </p:nvPr>
        </p:nvSpPr>
        <p:spPr>
          <a:xfrm>
            <a:off x="11991339" y="12684760"/>
            <a:ext cx="408941" cy="4445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议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议程标题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议程标题</a:t>
            </a:r>
          </a:p>
        </p:txBody>
      </p:sp>
      <p:sp>
        <p:nvSpPr>
          <p:cNvPr id="109" name="正文级别 1…"/>
          <p:cNvSpPr txBox="1"/>
          <p:nvPr>
            <p:ph type="body" idx="1" hasCustomPrompt="1"/>
          </p:nvPr>
        </p:nvSpPr>
        <p:spPr>
          <a:xfrm>
            <a:off x="1219200" y="4013200"/>
            <a:ext cx="21945600" cy="8385548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buSzTx/>
              <a:buNone/>
              <a:defRPr spc="-136" sz="6800">
                <a:latin typeface="Canela Deck Regular"/>
                <a:ea typeface="Canela Deck Regular"/>
                <a:cs typeface="Canela Deck Regular"/>
                <a:sym typeface="Canela Deck Regular"/>
              </a:defRPr>
            </a:lvl1pPr>
            <a:lvl2pPr marL="0" indent="457200" defTabSz="825500">
              <a:lnSpc>
                <a:spcPct val="100000"/>
              </a:lnSpc>
              <a:buSzTx/>
              <a:buNone/>
              <a:defRPr spc="-136" sz="6800">
                <a:latin typeface="Canela Deck Regular"/>
                <a:ea typeface="Canela Deck Regular"/>
                <a:cs typeface="Canela Deck Regular"/>
                <a:sym typeface="Canela Deck Regular"/>
              </a:defRPr>
            </a:lvl2pPr>
            <a:lvl3pPr marL="0" indent="914400" defTabSz="825500">
              <a:lnSpc>
                <a:spcPct val="100000"/>
              </a:lnSpc>
              <a:buSzTx/>
              <a:buNone/>
              <a:defRPr spc="-136" sz="6800">
                <a:latin typeface="Canela Deck Regular"/>
                <a:ea typeface="Canela Deck Regular"/>
                <a:cs typeface="Canela Deck Regular"/>
                <a:sym typeface="Canela Deck Regular"/>
              </a:defRPr>
            </a:lvl3pPr>
            <a:lvl4pPr marL="0" indent="1371600" defTabSz="825500">
              <a:lnSpc>
                <a:spcPct val="100000"/>
              </a:lnSpc>
              <a:buSzTx/>
              <a:buNone/>
              <a:defRPr spc="-136" sz="6800">
                <a:latin typeface="Canela Deck Regular"/>
                <a:ea typeface="Canela Deck Regular"/>
                <a:cs typeface="Canela Deck Regular"/>
                <a:sym typeface="Canela Deck Regular"/>
              </a:defRPr>
            </a:lvl4pPr>
            <a:lvl5pPr marL="0" indent="1828800" defTabSz="825500">
              <a:lnSpc>
                <a:spcPct val="100000"/>
              </a:lnSpc>
              <a:buSzTx/>
              <a:buNone/>
              <a:defRPr spc="-136" sz="6800">
                <a:latin typeface="Canela Deck Regular"/>
                <a:ea typeface="Canela Deck Regular"/>
                <a:cs typeface="Canela Deck Regular"/>
                <a:sym typeface="Canela Deck Regular"/>
              </a:defRPr>
            </a:lvl5pPr>
          </a:lstStyle>
          <a:p>
            <a:pPr/>
            <a:r>
              <a:t>议程主题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0" name="议程副标题"/>
          <p:cNvSpPr txBox="1"/>
          <p:nvPr>
            <p:ph type="body" sz="quarter" idx="21" hasCustomPrompt="1"/>
          </p:nvPr>
        </p:nvSpPr>
        <p:spPr>
          <a:xfrm>
            <a:off x="1219200" y="2387115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784225">
              <a:lnSpc>
                <a:spcPct val="100000"/>
              </a:lnSpc>
              <a:spcBef>
                <a:spcPts val="0"/>
              </a:spcBef>
              <a:buSzTx/>
              <a:buNone/>
              <a:defRPr spc="-41" sz="418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/>
            <a:r>
              <a:t>议程副标题</a:t>
            </a:r>
          </a:p>
        </p:txBody>
      </p:sp>
      <p:sp>
        <p:nvSpPr>
          <p:cNvPr id="111" name="幻灯片编号"/>
          <p:cNvSpPr txBox="1"/>
          <p:nvPr>
            <p:ph type="sldNum" sz="quarter" idx="2"/>
          </p:nvPr>
        </p:nvSpPr>
        <p:spPr>
          <a:xfrm>
            <a:off x="11991339" y="12684760"/>
            <a:ext cx="408941" cy="4445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说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正文级别 1…"/>
          <p:cNvSpPr txBox="1"/>
          <p:nvPr>
            <p:ph type="body" idx="1" hasCustomPrompt="1"/>
          </p:nvPr>
        </p:nvSpPr>
        <p:spPr>
          <a:xfrm>
            <a:off x="1219200" y="3251200"/>
            <a:ext cx="21945600" cy="6604000"/>
          </a:xfrm>
          <a:prstGeom prst="rect">
            <a:avLst/>
          </a:prstGeom>
        </p:spPr>
        <p:txBody>
          <a:bodyPr anchor="ctr"/>
          <a:lstStyle>
            <a:lvl1pPr marL="0" indent="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1pPr>
            <a:lvl2pPr marL="0" indent="4572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2pPr>
            <a:lvl3pPr marL="0" indent="9144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3pPr>
            <a:lvl4pPr marL="0" indent="13716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4pPr>
            <a:lvl5pPr marL="0" indent="18288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5pPr>
          </a:lstStyle>
          <a:p>
            <a:pPr/>
            <a:r>
              <a:t>说明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9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显著事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事实信息"/>
          <p:cNvSpPr txBox="1"/>
          <p:nvPr>
            <p:ph type="body" sz="quarter" idx="21" hasCustomPrompt="1"/>
          </p:nvPr>
        </p:nvSpPr>
        <p:spPr>
          <a:xfrm>
            <a:off x="1219200" y="8462239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784225">
              <a:lnSpc>
                <a:spcPct val="100000"/>
              </a:lnSpc>
              <a:spcBef>
                <a:spcPts val="0"/>
              </a:spcBef>
              <a:buSzTx/>
              <a:buNone/>
              <a:defRPr spc="-41" sz="418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/>
            <a:r>
              <a:t>事实信息</a:t>
            </a:r>
          </a:p>
        </p:txBody>
      </p:sp>
      <p:sp>
        <p:nvSpPr>
          <p:cNvPr id="127" name="正文级别 1…"/>
          <p:cNvSpPr txBox="1"/>
          <p:nvPr>
            <p:ph type="body" sz="half" idx="1" hasCustomPrompt="1"/>
          </p:nvPr>
        </p:nvSpPr>
        <p:spPr>
          <a:xfrm>
            <a:off x="1219200" y="4214484"/>
            <a:ext cx="21945600" cy="4269708"/>
          </a:xfrm>
          <a:prstGeom prst="rect">
            <a:avLst/>
          </a:prstGeom>
        </p:spPr>
        <p:txBody>
          <a:bodyPr anchor="b"/>
          <a:lstStyle>
            <a:lvl1pPr marL="0" indent="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1pPr>
            <a:lvl2pPr marL="0" indent="4572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2pPr>
            <a:lvl3pPr marL="0" indent="9144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3pPr>
            <a:lvl4pPr marL="0" indent="13716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4pPr>
            <a:lvl5pPr marL="0" indent="18288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28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引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出自"/>
          <p:cNvSpPr txBox="1"/>
          <p:nvPr>
            <p:ph type="body" sz="quarter" idx="21" hasCustomPrompt="1"/>
          </p:nvPr>
        </p:nvSpPr>
        <p:spPr>
          <a:xfrm>
            <a:off x="1219200" y="11100053"/>
            <a:ext cx="21945602" cy="832613"/>
          </a:xfrm>
          <a:prstGeom prst="rect">
            <a:avLst/>
          </a:prstGeom>
        </p:spPr>
        <p:txBody>
          <a:bodyPr anchor="ctr"/>
          <a:lstStyle>
            <a:lvl1pPr marL="0" indent="0" algn="ctr" defTabSz="784225">
              <a:lnSpc>
                <a:spcPct val="100000"/>
              </a:lnSpc>
              <a:spcBef>
                <a:spcPts val="0"/>
              </a:spcBef>
              <a:buSzTx/>
              <a:buNone/>
              <a:defRPr spc="-41" sz="418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/>
            <a:r>
              <a:t>出自</a:t>
            </a:r>
          </a:p>
        </p:txBody>
      </p:sp>
      <p:sp>
        <p:nvSpPr>
          <p:cNvPr id="136" name="正文级别 1…"/>
          <p:cNvSpPr txBox="1"/>
          <p:nvPr>
            <p:ph type="body" sz="half" idx="1" hasCustomPrompt="1"/>
          </p:nvPr>
        </p:nvSpPr>
        <p:spPr>
          <a:xfrm>
            <a:off x="1219200" y="4178300"/>
            <a:ext cx="21945600" cy="4416425"/>
          </a:xfrm>
          <a:prstGeom prst="rect">
            <a:avLst/>
          </a:prstGeom>
        </p:spPr>
        <p:txBody>
          <a:bodyPr anchor="ctr"/>
          <a:lstStyle>
            <a:lvl1pPr marL="0" indent="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1pPr>
            <a:lvl2pPr marL="0" indent="4572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2pPr>
            <a:lvl3pPr marL="0" indent="9144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3pPr>
            <a:lvl4pPr marL="0" indent="13716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4pPr>
            <a:lvl5pPr marL="0" indent="18288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5pPr>
          </a:lstStyle>
          <a:p>
            <a:pPr/>
            <a:r>
              <a:t>“著名引文”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37" name="幻灯片编号"/>
          <p:cNvSpPr txBox="1"/>
          <p:nvPr>
            <p:ph type="sldNum" sz="quarter" idx="2"/>
          </p:nvPr>
        </p:nvSpPr>
        <p:spPr>
          <a:xfrm>
            <a:off x="11991339" y="12684760"/>
            <a:ext cx="408941" cy="4445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照片 - 3 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日落时天空映衬下的大海 2"/>
          <p:cNvSpPr/>
          <p:nvPr>
            <p:ph type="pic" sz="quarter" idx="21"/>
          </p:nvPr>
        </p:nvSpPr>
        <p:spPr>
          <a:xfrm>
            <a:off x="15744825" y="5581752"/>
            <a:ext cx="7365408" cy="82804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5" name="日落时天空映衬下的大海 1"/>
          <p:cNvSpPr/>
          <p:nvPr>
            <p:ph type="pic" sz="quarter" idx="22"/>
          </p:nvPr>
        </p:nvSpPr>
        <p:spPr>
          <a:xfrm>
            <a:off x="15363825" y="1270000"/>
            <a:ext cx="8115300" cy="540900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6" name="日落时的海滩和大海"/>
          <p:cNvSpPr/>
          <p:nvPr>
            <p:ph type="pic" idx="23"/>
          </p:nvPr>
        </p:nvSpPr>
        <p:spPr>
          <a:xfrm>
            <a:off x="-63500" y="1270000"/>
            <a:ext cx="16764000" cy="1117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47" name="幻灯片编号"/>
          <p:cNvSpPr txBox="1"/>
          <p:nvPr>
            <p:ph type="sldNum" sz="quarter" idx="2"/>
          </p:nvPr>
        </p:nvSpPr>
        <p:spPr>
          <a:xfrm>
            <a:off x="11991339" y="12684760"/>
            <a:ext cx="408941" cy="4445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日落时的海滩和大海"/>
          <p:cNvSpPr/>
          <p:nvPr>
            <p:ph type="pic" idx="21"/>
          </p:nvPr>
        </p:nvSpPr>
        <p:spPr>
          <a:xfrm>
            <a:off x="1270000" y="-423334"/>
            <a:ext cx="21844000" cy="1456266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55" name="幻灯片编号"/>
          <p:cNvSpPr txBox="1"/>
          <p:nvPr>
            <p:ph type="sldNum" sz="quarter" idx="2"/>
          </p:nvPr>
        </p:nvSpPr>
        <p:spPr>
          <a:xfrm>
            <a:off x="11991339" y="12684760"/>
            <a:ext cx="408941" cy="4445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幻灯片编号"/>
          <p:cNvSpPr txBox="1"/>
          <p:nvPr>
            <p:ph type="sldNum" sz="quarter" idx="2"/>
          </p:nvPr>
        </p:nvSpPr>
        <p:spPr>
          <a:xfrm>
            <a:off x="11991339" y="12684760"/>
            <a:ext cx="408941" cy="4445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标题与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日落时的海滩和大海"/>
          <p:cNvSpPr/>
          <p:nvPr>
            <p:ph type="pic" idx="21"/>
          </p:nvPr>
        </p:nvSpPr>
        <p:spPr>
          <a:xfrm>
            <a:off x="0" y="-1270000"/>
            <a:ext cx="24384000" cy="1625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演示文稿标题"/>
          <p:cNvSpPr txBox="1"/>
          <p:nvPr>
            <p:ph type="title" hasCustomPrompt="1"/>
          </p:nvPr>
        </p:nvSpPr>
        <p:spPr>
          <a:xfrm>
            <a:off x="1219200" y="3543300"/>
            <a:ext cx="21945600" cy="4267200"/>
          </a:xfrm>
          <a:prstGeom prst="rect">
            <a:avLst/>
          </a:prstGeom>
        </p:spPr>
        <p:txBody>
          <a:bodyPr anchor="b"/>
          <a:lstStyle>
            <a:lvl1pPr>
              <a:defRPr spc="-128" sz="12800">
                <a:solidFill>
                  <a:srgbClr val="FFFFFF"/>
                </a:solidFill>
              </a:defRPr>
            </a:lvl1pPr>
          </a:lstStyle>
          <a:p>
            <a:pPr/>
            <a:r>
              <a:t>演示文稿标题</a:t>
            </a:r>
          </a:p>
        </p:txBody>
      </p:sp>
      <p:sp>
        <p:nvSpPr>
          <p:cNvPr id="23" name="正文级别 1…"/>
          <p:cNvSpPr txBox="1"/>
          <p:nvPr>
            <p:ph type="body" sz="quarter" idx="1" hasCustomPrompt="1"/>
          </p:nvPr>
        </p:nvSpPr>
        <p:spPr>
          <a:xfrm>
            <a:off x="1219200" y="7569200"/>
            <a:ext cx="21945600" cy="2252112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59" sz="6000">
                <a:solidFill>
                  <a:srgbClr val="FFFFFF"/>
                </a:solidFill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  <a:lvl2pPr marL="0" indent="4572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59" sz="6000">
                <a:solidFill>
                  <a:srgbClr val="FFFFFF"/>
                </a:solidFill>
                <a:latin typeface="Avenir Next Demi Bold"/>
                <a:ea typeface="Avenir Next Demi Bold"/>
                <a:cs typeface="Avenir Next Demi Bold"/>
                <a:sym typeface="Avenir Next Demi Bold"/>
              </a:defRPr>
            </a:lvl2pPr>
            <a:lvl3pPr marL="0" indent="9144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59" sz="6000">
                <a:solidFill>
                  <a:srgbClr val="FFFFFF"/>
                </a:solidFill>
                <a:latin typeface="Avenir Next Demi Bold"/>
                <a:ea typeface="Avenir Next Demi Bold"/>
                <a:cs typeface="Avenir Next Demi Bold"/>
                <a:sym typeface="Avenir Next Demi Bold"/>
              </a:defRPr>
            </a:lvl3pPr>
            <a:lvl4pPr marL="0" indent="13716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59" sz="6000">
                <a:solidFill>
                  <a:srgbClr val="FFFFFF"/>
                </a:solidFill>
                <a:latin typeface="Avenir Next Demi Bold"/>
                <a:ea typeface="Avenir Next Demi Bold"/>
                <a:cs typeface="Avenir Next Demi Bold"/>
                <a:sym typeface="Avenir Next Demi Bold"/>
              </a:defRPr>
            </a:lvl4pPr>
            <a:lvl5pPr marL="0" indent="18288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59" sz="6000">
                <a:solidFill>
                  <a:srgbClr val="FFFFFF"/>
                </a:solidFill>
                <a:latin typeface="Avenir Next Demi Bold"/>
                <a:ea typeface="Avenir Next Demi Bold"/>
                <a:cs typeface="Avenir Next Demi Bold"/>
                <a:sym typeface="Avenir Next Demi Bold"/>
              </a:defRPr>
            </a:lvl5pPr>
          </a:lstStyle>
          <a:p>
            <a:pPr/>
            <a:r>
              <a:t>演示文稿副标题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4" name="作者和日期"/>
          <p:cNvSpPr txBox="1"/>
          <p:nvPr>
            <p:ph type="body" sz="quarter" idx="22" hasCustomPrompt="1"/>
          </p:nvPr>
        </p:nvSpPr>
        <p:spPr>
          <a:xfrm>
            <a:off x="1219200" y="11988800"/>
            <a:ext cx="21945602" cy="605791"/>
          </a:xfrm>
          <a:prstGeom prst="rect">
            <a:avLst/>
          </a:prstGeom>
        </p:spPr>
        <p:txBody>
          <a:bodyPr/>
          <a:lstStyle>
            <a:lvl1pPr marL="0" indent="0" algn="ctr" defTabSz="784225">
              <a:lnSpc>
                <a:spcPct val="100000"/>
              </a:lnSpc>
              <a:spcBef>
                <a:spcPts val="0"/>
              </a:spcBef>
              <a:buSzTx/>
              <a:buNone/>
              <a:defRPr spc="-28" sz="2850">
                <a:solidFill>
                  <a:srgbClr val="FFFFFF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pPr/>
            <a:r>
              <a:t>作者和日期</a:t>
            </a:r>
          </a:p>
        </p:txBody>
      </p:sp>
      <p:sp>
        <p:nvSpPr>
          <p:cNvPr id="25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标题与照片（备选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幻灯片标题"/>
          <p:cNvSpPr txBox="1"/>
          <p:nvPr>
            <p:ph type="title" hasCustomPrompt="1"/>
          </p:nvPr>
        </p:nvSpPr>
        <p:spPr>
          <a:xfrm>
            <a:off x="1215495" y="4585102"/>
            <a:ext cx="9757338" cy="2540001"/>
          </a:xfrm>
          <a:prstGeom prst="rect">
            <a:avLst/>
          </a:prstGeom>
        </p:spPr>
        <p:txBody>
          <a:bodyPr anchor="b"/>
          <a:lstStyle/>
          <a:p>
            <a:pPr/>
            <a:r>
              <a:t>幻灯片标题</a:t>
            </a:r>
          </a:p>
        </p:txBody>
      </p:sp>
      <p:sp>
        <p:nvSpPr>
          <p:cNvPr id="33" name="日落时天空映衬下的大海"/>
          <p:cNvSpPr/>
          <p:nvPr>
            <p:ph type="pic" idx="21"/>
          </p:nvPr>
        </p:nvSpPr>
        <p:spPr>
          <a:xfrm>
            <a:off x="9283700" y="1270000"/>
            <a:ext cx="16751300" cy="1117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4" name="正文级别 1…"/>
          <p:cNvSpPr txBox="1"/>
          <p:nvPr>
            <p:ph type="body" sz="quarter" idx="1" hasCustomPrompt="1"/>
          </p:nvPr>
        </p:nvSpPr>
        <p:spPr>
          <a:xfrm>
            <a:off x="1219200" y="7016750"/>
            <a:ext cx="9753600" cy="5416550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  <a:lvl2pPr marL="0" indent="4572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2pPr>
            <a:lvl3pPr marL="0" indent="9144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3pPr>
            <a:lvl4pPr marL="0" indent="13716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4pPr>
            <a:lvl5pPr marL="0" indent="18288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5pPr>
          </a:lstStyle>
          <a:p>
            <a:pPr/>
            <a:r>
              <a:t>幻灯片副标题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5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标题与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幻灯片标题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幻灯片标题</a:t>
            </a:r>
          </a:p>
        </p:txBody>
      </p:sp>
      <p:sp>
        <p:nvSpPr>
          <p:cNvPr id="43" name="正文级别 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幻灯片项目符号文本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4" name="幻灯片副标题"/>
          <p:cNvSpPr txBox="1"/>
          <p:nvPr>
            <p:ph type="body" sz="quarter" idx="21" hasCustomPrompt="1"/>
          </p:nvPr>
        </p:nvSpPr>
        <p:spPr>
          <a:xfrm>
            <a:off x="1219200" y="2384648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784225">
              <a:lnSpc>
                <a:spcPct val="100000"/>
              </a:lnSpc>
              <a:spcBef>
                <a:spcPts val="0"/>
              </a:spcBef>
              <a:buSzTx/>
              <a:buNone/>
              <a:defRPr spc="-41" sz="418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/>
            <a:r>
              <a:t>幻灯片副标题</a:t>
            </a:r>
          </a:p>
        </p:txBody>
      </p:sp>
      <p:sp>
        <p:nvSpPr>
          <p:cNvPr id="45" name="幻灯片编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正文级别 1…"/>
          <p:cNvSpPr txBox="1"/>
          <p:nvPr>
            <p:ph type="body" idx="1" hasCustomPrompt="1"/>
          </p:nvPr>
        </p:nvSpPr>
        <p:spPr>
          <a:xfrm>
            <a:off x="1219200" y="4013200"/>
            <a:ext cx="21945600" cy="8487148"/>
          </a:xfrm>
          <a:prstGeom prst="rect">
            <a:avLst/>
          </a:prstGeom>
        </p:spPr>
        <p:txBody>
          <a:bodyPr numCol="2" spcCol="2558384"/>
          <a:lstStyle/>
          <a:p>
            <a:pPr/>
            <a:r>
              <a:t>幻灯片项目符号文本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幻灯片编号"/>
          <p:cNvSpPr txBox="1"/>
          <p:nvPr>
            <p:ph type="sldNum" sz="quarter" idx="2"/>
          </p:nvPr>
        </p:nvSpPr>
        <p:spPr>
          <a:xfrm>
            <a:off x="11991339" y="12684760"/>
            <a:ext cx="408941" cy="4445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标题、项目符号与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幻灯片标题"/>
          <p:cNvSpPr txBox="1"/>
          <p:nvPr>
            <p:ph type="title" hasCustomPrompt="1"/>
          </p:nvPr>
        </p:nvSpPr>
        <p:spPr>
          <a:xfrm>
            <a:off x="1219200" y="774700"/>
            <a:ext cx="9753600" cy="1600200"/>
          </a:xfrm>
          <a:prstGeom prst="rect">
            <a:avLst/>
          </a:prstGeom>
        </p:spPr>
        <p:txBody>
          <a:bodyPr/>
          <a:lstStyle/>
          <a:p>
            <a:pPr/>
            <a:r>
              <a:t>幻灯片标题</a:t>
            </a:r>
          </a:p>
        </p:txBody>
      </p:sp>
      <p:sp>
        <p:nvSpPr>
          <p:cNvPr id="61" name="日落时天空映衬下的大海"/>
          <p:cNvSpPr/>
          <p:nvPr>
            <p:ph type="pic" idx="21"/>
          </p:nvPr>
        </p:nvSpPr>
        <p:spPr>
          <a:xfrm>
            <a:off x="12192644" y="718588"/>
            <a:ext cx="10972801" cy="1232962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2" name="幻灯片副标题"/>
          <p:cNvSpPr txBox="1"/>
          <p:nvPr>
            <p:ph type="body" sz="quarter" idx="22" hasCustomPrompt="1"/>
          </p:nvPr>
        </p:nvSpPr>
        <p:spPr>
          <a:xfrm>
            <a:off x="1219200" y="2387600"/>
            <a:ext cx="9757569" cy="832612"/>
          </a:xfrm>
          <a:prstGeom prst="rect">
            <a:avLst/>
          </a:prstGeom>
        </p:spPr>
        <p:txBody>
          <a:bodyPr/>
          <a:lstStyle>
            <a:lvl1pPr marL="0" indent="0" algn="ctr" defTabSz="784225">
              <a:lnSpc>
                <a:spcPct val="100000"/>
              </a:lnSpc>
              <a:spcBef>
                <a:spcPts val="0"/>
              </a:spcBef>
              <a:buSzTx/>
              <a:buNone/>
              <a:defRPr spc="-41" sz="418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/>
            <a:r>
              <a:t>幻灯片副标题</a:t>
            </a:r>
          </a:p>
        </p:txBody>
      </p:sp>
      <p:sp>
        <p:nvSpPr>
          <p:cNvPr id="63" name="正文级别 1…"/>
          <p:cNvSpPr txBox="1"/>
          <p:nvPr>
            <p:ph type="body" sz="half" idx="1" hasCustomPrompt="1"/>
          </p:nvPr>
        </p:nvSpPr>
        <p:spPr>
          <a:xfrm>
            <a:off x="1219200" y="4023221"/>
            <a:ext cx="9757569" cy="8384679"/>
          </a:xfrm>
          <a:prstGeom prst="rect">
            <a:avLst/>
          </a:prstGeom>
        </p:spPr>
        <p:txBody>
          <a:bodyPr/>
          <a:lstStyle/>
          <a:p>
            <a:pPr/>
            <a:r>
              <a:t>幻灯片项目符号文本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4" name="幻灯片编号"/>
          <p:cNvSpPr txBox="1"/>
          <p:nvPr>
            <p:ph type="sldNum" sz="quarter" idx="2"/>
          </p:nvPr>
        </p:nvSpPr>
        <p:spPr>
          <a:xfrm>
            <a:off x="11993880" y="12684760"/>
            <a:ext cx="408941" cy="4445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标题、项目符号与实时视频（小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幻灯片标题"/>
          <p:cNvSpPr txBox="1"/>
          <p:nvPr>
            <p:ph type="title" hasCustomPrompt="1"/>
          </p:nvPr>
        </p:nvSpPr>
        <p:spPr>
          <a:xfrm>
            <a:off x="1219200" y="774700"/>
            <a:ext cx="9753600" cy="1600200"/>
          </a:xfrm>
          <a:prstGeom prst="rect">
            <a:avLst/>
          </a:prstGeom>
        </p:spPr>
        <p:txBody>
          <a:bodyPr/>
          <a:lstStyle/>
          <a:p>
            <a:pPr/>
            <a:r>
              <a:t>幻灯片标题</a:t>
            </a:r>
          </a:p>
        </p:txBody>
      </p:sp>
      <p:sp>
        <p:nvSpPr>
          <p:cNvPr id="72" name="幻灯片副标题"/>
          <p:cNvSpPr txBox="1"/>
          <p:nvPr>
            <p:ph type="body" sz="quarter" idx="21" hasCustomPrompt="1"/>
          </p:nvPr>
        </p:nvSpPr>
        <p:spPr>
          <a:xfrm>
            <a:off x="1219200" y="2387600"/>
            <a:ext cx="9757569" cy="832612"/>
          </a:xfrm>
          <a:prstGeom prst="rect">
            <a:avLst/>
          </a:prstGeom>
        </p:spPr>
        <p:txBody>
          <a:bodyPr/>
          <a:lstStyle>
            <a:lvl1pPr marL="0" indent="0" algn="ctr" defTabSz="784225">
              <a:lnSpc>
                <a:spcPct val="100000"/>
              </a:lnSpc>
              <a:spcBef>
                <a:spcPts val="0"/>
              </a:spcBef>
              <a:buSzTx/>
              <a:buNone/>
              <a:defRPr spc="-41" sz="418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/>
            <a:r>
              <a:t>幻灯片副标题</a:t>
            </a:r>
          </a:p>
        </p:txBody>
      </p:sp>
      <p:sp>
        <p:nvSpPr>
          <p:cNvPr id="73" name="正文级别 1…"/>
          <p:cNvSpPr txBox="1"/>
          <p:nvPr>
            <p:ph type="body" sz="half" idx="1" hasCustomPrompt="1"/>
          </p:nvPr>
        </p:nvSpPr>
        <p:spPr>
          <a:xfrm>
            <a:off x="1219200" y="4023221"/>
            <a:ext cx="9757569" cy="8384679"/>
          </a:xfrm>
          <a:prstGeom prst="rect">
            <a:avLst/>
          </a:prstGeom>
        </p:spPr>
        <p:txBody>
          <a:bodyPr/>
          <a:lstStyle/>
          <a:p>
            <a:pPr/>
            <a:r>
              <a:t>幻灯片项目符号文本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74" name="幻灯片编号"/>
          <p:cNvSpPr txBox="1"/>
          <p:nvPr>
            <p:ph type="sldNum" sz="quarter" idx="2"/>
          </p:nvPr>
        </p:nvSpPr>
        <p:spPr>
          <a:xfrm>
            <a:off x="11993880" y="12684760"/>
            <a:ext cx="408941" cy="4445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标题、项目符号与实时视频（大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幻灯片标题"/>
          <p:cNvSpPr txBox="1"/>
          <p:nvPr>
            <p:ph type="title" hasCustomPrompt="1"/>
          </p:nvPr>
        </p:nvSpPr>
        <p:spPr>
          <a:xfrm>
            <a:off x="1219200" y="774700"/>
            <a:ext cx="9753600" cy="1600200"/>
          </a:xfrm>
          <a:prstGeom prst="rect">
            <a:avLst/>
          </a:prstGeom>
        </p:spPr>
        <p:txBody>
          <a:bodyPr/>
          <a:lstStyle/>
          <a:p>
            <a:pPr/>
            <a:r>
              <a:t>幻灯片标题</a:t>
            </a:r>
          </a:p>
        </p:txBody>
      </p:sp>
      <p:sp>
        <p:nvSpPr>
          <p:cNvPr id="82" name="幻灯片副标题"/>
          <p:cNvSpPr txBox="1"/>
          <p:nvPr>
            <p:ph type="body" sz="quarter" idx="21" hasCustomPrompt="1"/>
          </p:nvPr>
        </p:nvSpPr>
        <p:spPr>
          <a:xfrm>
            <a:off x="1219200" y="2387600"/>
            <a:ext cx="9757569" cy="832612"/>
          </a:xfrm>
          <a:prstGeom prst="rect">
            <a:avLst/>
          </a:prstGeom>
        </p:spPr>
        <p:txBody>
          <a:bodyPr/>
          <a:lstStyle>
            <a:lvl1pPr marL="0" indent="0" algn="ctr" defTabSz="784225">
              <a:lnSpc>
                <a:spcPct val="100000"/>
              </a:lnSpc>
              <a:spcBef>
                <a:spcPts val="0"/>
              </a:spcBef>
              <a:buSzTx/>
              <a:buNone/>
              <a:defRPr spc="-41" sz="418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/>
            <a:r>
              <a:t>幻灯片副标题</a:t>
            </a:r>
          </a:p>
        </p:txBody>
      </p:sp>
      <p:sp>
        <p:nvSpPr>
          <p:cNvPr id="83" name="正文级别 1…"/>
          <p:cNvSpPr txBox="1"/>
          <p:nvPr>
            <p:ph type="body" sz="half" idx="1" hasCustomPrompt="1"/>
          </p:nvPr>
        </p:nvSpPr>
        <p:spPr>
          <a:xfrm>
            <a:off x="1219200" y="4023221"/>
            <a:ext cx="9757569" cy="8384679"/>
          </a:xfrm>
          <a:prstGeom prst="rect">
            <a:avLst/>
          </a:prstGeom>
        </p:spPr>
        <p:txBody>
          <a:bodyPr/>
          <a:lstStyle/>
          <a:p>
            <a:pPr/>
            <a:r>
              <a:t>幻灯片项目符号文本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84" name="幻灯片编号"/>
          <p:cNvSpPr txBox="1"/>
          <p:nvPr>
            <p:ph type="sldNum" sz="quarter" idx="2"/>
          </p:nvPr>
        </p:nvSpPr>
        <p:spPr>
          <a:xfrm>
            <a:off x="11993880" y="12684760"/>
            <a:ext cx="408941" cy="4445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章节标题"/>
          <p:cNvSpPr txBox="1"/>
          <p:nvPr>
            <p:ph type="title" hasCustomPrompt="1"/>
          </p:nvPr>
        </p:nvSpPr>
        <p:spPr>
          <a:xfrm>
            <a:off x="1219200" y="3242270"/>
            <a:ext cx="21945600" cy="6604001"/>
          </a:xfrm>
          <a:prstGeom prst="rect">
            <a:avLst/>
          </a:prstGeom>
        </p:spPr>
        <p:txBody>
          <a:bodyPr anchor="ctr"/>
          <a:lstStyle>
            <a:lvl1pPr>
              <a:defRPr spc="0" sz="12800"/>
            </a:lvl1pPr>
          </a:lstStyle>
          <a:p>
            <a:pPr/>
            <a:r>
              <a:t>章节标题</a:t>
            </a:r>
          </a:p>
        </p:txBody>
      </p:sp>
      <p:sp>
        <p:nvSpPr>
          <p:cNvPr id="92" name="幻灯片编号"/>
          <p:cNvSpPr txBox="1"/>
          <p:nvPr>
            <p:ph type="sldNum" sz="quarter" idx="2"/>
          </p:nvPr>
        </p:nvSpPr>
        <p:spPr>
          <a:xfrm>
            <a:off x="11991339" y="12684760"/>
            <a:ext cx="408941" cy="4445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16.xml"/><Relationship Id="rId18" Type="http://schemas.openxmlformats.org/officeDocument/2006/relationships/slideLayout" Target="../slideLayouts/slideLayout17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"/>
          <p:cNvSpPr txBox="1"/>
          <p:nvPr>
            <p:ph type="title" hasCustomPrompt="1"/>
          </p:nvPr>
        </p:nvSpPr>
        <p:spPr>
          <a:xfrm>
            <a:off x="1219200" y="774700"/>
            <a:ext cx="21945600" cy="172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幻灯片标题</a:t>
            </a:r>
          </a:p>
        </p:txBody>
      </p:sp>
      <p:sp>
        <p:nvSpPr>
          <p:cNvPr id="3" name="正文级别 1…"/>
          <p:cNvSpPr txBox="1"/>
          <p:nvPr>
            <p:ph type="body" idx="1" hasCustomPrompt="1"/>
          </p:nvPr>
        </p:nvSpPr>
        <p:spPr>
          <a:xfrm>
            <a:off x="1219200" y="4013200"/>
            <a:ext cx="21948577" cy="848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幻灯片项目符号文本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幻灯片编号"/>
          <p:cNvSpPr txBox="1"/>
          <p:nvPr>
            <p:ph type="sldNum" sz="quarter" idx="2"/>
          </p:nvPr>
        </p:nvSpPr>
        <p:spPr>
          <a:xfrm>
            <a:off x="11987530" y="12684760"/>
            <a:ext cx="408941" cy="44450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2000">
                <a:solidFill>
                  <a:srgbClr val="5E5E5E"/>
                </a:solidFill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</p:sldLayoutIdLst>
  <p:transition xmlns:p14="http://schemas.microsoft.com/office/powerpoint/2010/main" spd="med" advClick="1"/>
  <p:txStyles>
    <p:titleStyle>
      <a:lvl1pPr marL="0" marR="0" indent="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84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1pPr>
      <a:lvl2pPr marL="0" marR="0" indent="4572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84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2pPr>
      <a:lvl3pPr marL="0" marR="0" indent="9144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84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3pPr>
      <a:lvl4pPr marL="0" marR="0" indent="13716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84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4pPr>
      <a:lvl5pPr marL="0" marR="0" indent="18288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84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5pPr>
      <a:lvl6pPr marL="0" marR="0" indent="22860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84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6pPr>
      <a:lvl7pPr marL="0" marR="0" indent="27432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84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7pPr>
      <a:lvl8pPr marL="0" marR="0" indent="32004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84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8pPr>
      <a:lvl9pPr marL="0" marR="0" indent="36576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84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9pPr>
    </p:titleStyle>
    <p:bodyStyle>
      <a:lvl1pPr marL="5461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b="0" baseline="0" cap="none" i="0" spc="0" strike="noStrike" sz="4400" u="none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1pPr>
      <a:lvl2pPr marL="10922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b="0" baseline="0" cap="none" i="0" spc="0" strike="noStrike" sz="4400" u="none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2pPr>
      <a:lvl3pPr marL="16383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b="0" baseline="0" cap="none" i="0" spc="0" strike="noStrike" sz="4400" u="none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3pPr>
      <a:lvl4pPr marL="21844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b="0" baseline="0" cap="none" i="0" spc="0" strike="noStrike" sz="4400" u="none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4pPr>
      <a:lvl5pPr marL="27305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b="0" baseline="0" cap="none" i="0" spc="0" strike="noStrike" sz="4400" u="none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5pPr>
      <a:lvl6pPr marL="32766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b="0" baseline="0" cap="none" i="0" spc="0" strike="noStrike" sz="4400" u="none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6pPr>
      <a:lvl7pPr marL="38227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b="0" baseline="0" cap="none" i="0" spc="0" strike="noStrike" sz="4400" u="none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7pPr>
      <a:lvl8pPr marL="43688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b="0" baseline="0" cap="none" i="0" spc="0" strike="noStrike" sz="4400" u="none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8pPr>
      <a:lvl9pPr marL="49149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b="0" baseline="0" cap="none" i="0" spc="0" strike="noStrike" sz="4400" u="none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何沅东 2025年9月11日"/>
          <p:cNvSpPr txBox="1"/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 defTabSz="767715">
              <a:defRPr spc="-27" sz="2790"/>
            </a:lvl1pPr>
          </a:lstStyle>
          <a:p>
            <a:pPr/>
            <a:r>
              <a:t>何沅东 2025年9月11日</a:t>
            </a:r>
          </a:p>
        </p:txBody>
      </p:sp>
      <p:sp>
        <p:nvSpPr>
          <p:cNvPr id="172" name="图灵机x+y实现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图灵机x+y实现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turing x+y 1.png" descr="turing x+y 1.png"/>
          <p:cNvPicPr>
            <a:picLocks noChangeAspect="1"/>
          </p:cNvPicPr>
          <p:nvPr/>
        </p:nvPicPr>
        <p:blipFill>
          <a:blip r:embed="rId2">
            <a:extLst/>
          </a:blip>
          <a:srcRect l="0" t="22921" r="0" b="34665"/>
          <a:stretch>
            <a:fillRect/>
          </a:stretch>
        </p:blipFill>
        <p:spPr>
          <a:xfrm>
            <a:off x="-2105560" y="-133148"/>
            <a:ext cx="24989525" cy="1371603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turing x+y 2.png" descr="turing x+y 2.png"/>
          <p:cNvPicPr>
            <a:picLocks noChangeAspect="1"/>
          </p:cNvPicPr>
          <p:nvPr/>
        </p:nvPicPr>
        <p:blipFill>
          <a:blip r:embed="rId2">
            <a:extLst/>
          </a:blip>
          <a:srcRect l="15478" t="0" r="25706" b="37147"/>
          <a:stretch>
            <a:fillRect/>
          </a:stretch>
        </p:blipFill>
        <p:spPr>
          <a:xfrm>
            <a:off x="1312374" y="-740768"/>
            <a:ext cx="10989199" cy="1519762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turing x+y 3.png" descr="turing x+y 3.png"/>
          <p:cNvPicPr>
            <a:picLocks noChangeAspect="1"/>
          </p:cNvPicPr>
          <p:nvPr/>
        </p:nvPicPr>
        <p:blipFill>
          <a:blip r:embed="rId2">
            <a:extLst/>
          </a:blip>
          <a:srcRect l="0" t="19444" r="0" b="19444"/>
          <a:stretch>
            <a:fillRect/>
          </a:stretch>
        </p:blipFill>
        <p:spPr>
          <a:xfrm>
            <a:off x="3217069" y="-239911"/>
            <a:ext cx="17950020" cy="1419576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感谢聆听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感谢聆听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3_ClassicWhite">
  <a:themeElements>
    <a:clrScheme name="23_Clas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3E74D1"/>
      </a:accent1>
      <a:accent2>
        <a:srgbClr val="33C5B9"/>
      </a:accent2>
      <a:accent3>
        <a:srgbClr val="45B53C"/>
      </a:accent3>
      <a:accent4>
        <a:srgbClr val="FFBD16"/>
      </a:accent4>
      <a:accent5>
        <a:srgbClr val="E22146"/>
      </a:accent5>
      <a:accent6>
        <a:srgbClr val="836BB7"/>
      </a:accent6>
      <a:hlink>
        <a:srgbClr val="0000FF"/>
      </a:hlink>
      <a:folHlink>
        <a:srgbClr val="FF00FF"/>
      </a:folHlink>
    </a:clrScheme>
    <a:fontScheme name="23_ClassicWhite">
      <a:majorFont>
        <a:latin typeface="Canela Bold"/>
        <a:ea typeface="Canela Bold"/>
        <a:cs typeface="Canela Bold"/>
      </a:majorFont>
      <a:minorFont>
        <a:latin typeface="Canela Bold"/>
        <a:ea typeface="Canela Bold"/>
        <a:cs typeface="Canela Bold"/>
      </a:minorFont>
    </a:fontScheme>
    <a:fmtScheme name="23_Clas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11303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Avenir Next Regular"/>
            <a:ea typeface="Avenir Next Regular"/>
            <a:cs typeface="Avenir Next Regular"/>
            <a:sym typeface="Avenir N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24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anela Text Regular"/>
            <a:ea typeface="Canela Text Regular"/>
            <a:cs typeface="Canela Text Regular"/>
            <a:sym typeface="Canela T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3_ClassicWhite">
  <a:themeElements>
    <a:clrScheme name="23_Clas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3E74D1"/>
      </a:accent1>
      <a:accent2>
        <a:srgbClr val="33C5B9"/>
      </a:accent2>
      <a:accent3>
        <a:srgbClr val="45B53C"/>
      </a:accent3>
      <a:accent4>
        <a:srgbClr val="FFBD16"/>
      </a:accent4>
      <a:accent5>
        <a:srgbClr val="E22146"/>
      </a:accent5>
      <a:accent6>
        <a:srgbClr val="836BB7"/>
      </a:accent6>
      <a:hlink>
        <a:srgbClr val="0000FF"/>
      </a:hlink>
      <a:folHlink>
        <a:srgbClr val="FF00FF"/>
      </a:folHlink>
    </a:clrScheme>
    <a:fontScheme name="23_ClassicWhite">
      <a:majorFont>
        <a:latin typeface="Canela Bold"/>
        <a:ea typeface="Canela Bold"/>
        <a:cs typeface="Canela Bold"/>
      </a:majorFont>
      <a:minorFont>
        <a:latin typeface="Canela Bold"/>
        <a:ea typeface="Canela Bold"/>
        <a:cs typeface="Canela Bold"/>
      </a:minorFont>
    </a:fontScheme>
    <a:fmtScheme name="23_Clas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11303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Avenir Next Regular"/>
            <a:ea typeface="Avenir Next Regular"/>
            <a:cs typeface="Avenir Next Regular"/>
            <a:sym typeface="Avenir N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24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anela Text Regular"/>
            <a:ea typeface="Canela Text Regular"/>
            <a:cs typeface="Canela Text Regular"/>
            <a:sym typeface="Canela T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